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1" r:id="rId17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6" Type="http://schemas.openxmlformats.org/officeDocument/2006/relationships/slide" Target="slides/slide10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106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2" name="Google Shape;462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5.png"/></Relationships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662"/>
          <p:cNvSpPr txBox="1"/>
          <p:nvPr>
            <p:ph type="title"/>
          </p:nvPr>
        </p:nvSpPr>
        <p:spPr>
          <a:xfrm>
            <a:off x="604334" y="860878"/>
            <a:ext cx="7263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zh-CN" sz="8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Design</a:t>
            </a:r>
            <a:endParaRPr b="0" i="0" sz="8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